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sldIdLst>
    <p:sldId id="256" r:id="rId2"/>
    <p:sldId id="261" r:id="rId3"/>
    <p:sldId id="263" r:id="rId4"/>
    <p:sldId id="264" r:id="rId5"/>
    <p:sldId id="265" r:id="rId6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14" d="100"/>
          <a:sy n="114" d="100"/>
        </p:scale>
        <p:origin x="-14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Grade</c:v>
                </c:pt>
              </c:strCache>
            </c:strRef>
          </c:tx>
          <c:explosion val="25"/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Attendance</c:v>
                </c:pt>
                <c:pt idx="1">
                  <c:v>Class Participation</c:v>
                </c:pt>
                <c:pt idx="2">
                  <c:v>Homework and Projects</c:v>
                </c:pt>
                <c:pt idx="3">
                  <c:v>Test Scores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15</c:v>
                </c:pt>
                <c:pt idx="1">
                  <c:v>15</c:v>
                </c:pt>
                <c:pt idx="2">
                  <c:v>15</c:v>
                </c:pt>
                <c:pt idx="3">
                  <c:v>55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1115196-1C6F-4784-83AC-30756D8F10B3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1115196-1C6F-4784-83AC-30756D8F10B3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Unified Grading System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44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the Grading System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		</a:t>
            </a:r>
          </a:p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sz="3600" dirty="0" smtClean="0"/>
              <a:t>Attendance</a:t>
            </a:r>
          </a:p>
          <a:p>
            <a:pPr marL="0" indent="0">
              <a:buNone/>
            </a:pPr>
            <a:r>
              <a:rPr lang="en-US" sz="3600" dirty="0" smtClean="0"/>
              <a:t>		Class Participation</a:t>
            </a:r>
          </a:p>
          <a:p>
            <a:pPr marL="0" indent="0">
              <a:buNone/>
            </a:pPr>
            <a:r>
              <a:rPr lang="en-US" sz="3600" dirty="0" smtClean="0"/>
              <a:t>		Homework and Projects</a:t>
            </a:r>
          </a:p>
          <a:p>
            <a:pPr marL="0" indent="0">
              <a:buNone/>
            </a:pPr>
            <a:r>
              <a:rPr lang="en-US" sz="3600" dirty="0" smtClean="0"/>
              <a:t>		Test Scores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200" i="1" dirty="0" smtClean="0"/>
              <a:t>Previous Grading has shown that this provides the most fair evaluation of a student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2416714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Proposal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03929666"/>
              </p:ext>
            </p:extLst>
          </p:nvPr>
        </p:nvGraphicFramePr>
        <p:xfrm>
          <a:off x="1330586" y="2177258"/>
          <a:ext cx="6930946" cy="41421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23368" y="1496938"/>
            <a:ext cx="55340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 Semesters of 15 weeks </a:t>
            </a:r>
            <a:r>
              <a:rPr lang="en-US" sz="2400" dirty="0" smtClean="0"/>
              <a:t>each</a:t>
            </a:r>
          </a:p>
          <a:p>
            <a:r>
              <a:rPr lang="en-US" sz="2400" dirty="0" smtClean="0"/>
              <a:t>Each semester gets equal weightage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75343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 each week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	1 point for attendance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	1 point for classwork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	1 point for homework/project</a:t>
            </a:r>
          </a:p>
          <a:p>
            <a:pPr lvl="1"/>
            <a:endParaRPr lang="en-US" dirty="0"/>
          </a:p>
          <a:p>
            <a:pPr marL="274320" lvl="1" indent="0">
              <a:buNone/>
            </a:pPr>
            <a:r>
              <a:rPr lang="en-US" dirty="0" smtClean="0"/>
              <a:t>1 + 2 + 3 =&gt; 45% of the score</a:t>
            </a:r>
          </a:p>
          <a:p>
            <a:endParaRPr lang="en-US" dirty="0" smtClean="0"/>
          </a:p>
          <a:p>
            <a:r>
              <a:rPr lang="en-US" dirty="0" smtClean="0"/>
              <a:t>Test Score composes 55% of the score.</a:t>
            </a:r>
          </a:p>
          <a:p>
            <a:endParaRPr lang="en-US" dirty="0" smtClean="0"/>
          </a:p>
          <a:p>
            <a:r>
              <a:rPr lang="en-US" dirty="0" smtClean="0"/>
              <a:t>Each term has 50% weightage to get the final score</a:t>
            </a:r>
          </a:p>
          <a:p>
            <a:pPr marL="0" indent="0">
              <a:buNone/>
            </a:pPr>
            <a:endParaRPr lang="en-US" dirty="0" smtClean="0"/>
          </a:p>
          <a:p>
            <a:pPr marL="274320" lvl="1" indent="0">
              <a:buNone/>
            </a:pPr>
            <a:endParaRPr lang="en-US" dirty="0" smtClean="0"/>
          </a:p>
          <a:p>
            <a:pPr marL="274320" lvl="1" indent="0">
              <a:buNone/>
            </a:pPr>
            <a:endParaRPr lang="en-US" dirty="0" smtClean="0"/>
          </a:p>
          <a:p>
            <a:pPr marL="274320" lvl="1" indent="0">
              <a:buNone/>
            </a:pPr>
            <a:endParaRPr lang="en-US" dirty="0"/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66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 Rubric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Letter Grading System</a:t>
            </a:r>
          </a:p>
          <a:p>
            <a:r>
              <a:rPr lang="en-US" dirty="0" smtClean="0"/>
              <a:t>A = 90% and up</a:t>
            </a:r>
          </a:p>
          <a:p>
            <a:r>
              <a:rPr lang="en-US" dirty="0" smtClean="0"/>
              <a:t>B = 80% - 89%</a:t>
            </a:r>
          </a:p>
          <a:p>
            <a:r>
              <a:rPr lang="en-US" dirty="0" smtClean="0"/>
              <a:t>C = 70% - 79%</a:t>
            </a:r>
          </a:p>
          <a:p>
            <a:r>
              <a:rPr lang="en-US" dirty="0" smtClean="0"/>
              <a:t>D = 60% - 69%</a:t>
            </a:r>
          </a:p>
          <a:p>
            <a:r>
              <a:rPr lang="en-US" dirty="0" smtClean="0"/>
              <a:t>F = Less than 60%</a:t>
            </a:r>
          </a:p>
          <a:p>
            <a:endParaRPr lang="en-US" dirty="0"/>
          </a:p>
          <a:p>
            <a:r>
              <a:rPr lang="en-US" dirty="0" smtClean="0"/>
              <a:t>Students with F at the end of the year, need to be held back in the same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54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583</TotalTime>
  <Words>84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Civic</vt:lpstr>
      <vt:lpstr>Unified Grading System</vt:lpstr>
      <vt:lpstr>Components of the Grading System</vt:lpstr>
      <vt:lpstr>The Proposal</vt:lpstr>
      <vt:lpstr>The Math</vt:lpstr>
      <vt:lpstr>Grading Rubric</vt:lpstr>
    </vt:vector>
  </TitlesOfParts>
  <Company>Aptina Imaging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Unified Grading System</dc:title>
  <dc:creator>Balwinder Kaur</dc:creator>
  <cp:lastModifiedBy>Lakhvir</cp:lastModifiedBy>
  <cp:revision>17</cp:revision>
  <cp:lastPrinted>2016-07-09T05:25:46Z</cp:lastPrinted>
  <dcterms:created xsi:type="dcterms:W3CDTF">2015-02-01T17:05:00Z</dcterms:created>
  <dcterms:modified xsi:type="dcterms:W3CDTF">2017-11-30T21:51:14Z</dcterms:modified>
</cp:coreProperties>
</file>